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0" r:id="rId8"/>
    <p:sldId id="267" r:id="rId9"/>
    <p:sldId id="268" r:id="rId10"/>
    <p:sldId id="273" r:id="rId11"/>
    <p:sldId id="274" r:id="rId12"/>
    <p:sldId id="270" r:id="rId13"/>
    <p:sldId id="272" r:id="rId14"/>
    <p:sldId id="259" r:id="rId15"/>
    <p:sldId id="261" r:id="rId16"/>
    <p:sldId id="262" r:id="rId17"/>
    <p:sldId id="263" r:id="rId18"/>
    <p:sldId id="269" r:id="rId19"/>
    <p:sldId id="27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2" autoAdjust="0"/>
    <p:restoredTop sz="94660"/>
  </p:normalViewPr>
  <p:slideViewPr>
    <p:cSldViewPr snapToGrid="0">
      <p:cViewPr varScale="1">
        <p:scale>
          <a:sx n="91" d="100"/>
          <a:sy n="91" d="100"/>
        </p:scale>
        <p:origin x="6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B0089-9C3F-4207-A230-33A3D974B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85F0DE-960F-4E1B-A4E4-419610D6A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9E2725-7F2F-4C5A-A20E-9FD93214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1DFB58-C5E4-4402-8029-A33DCF94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D5DC0A-D234-48A6-9EB1-BBC3E62C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06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9D9C1-F191-4BC2-95F0-BF6D0634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9E7085-8ADC-4864-BBE9-2E5C33E74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339CE-801A-4924-84DA-5BD630954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6BCD33-0C93-490F-91F1-CE836B218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551BE0-4CF8-46E6-9846-C9B168BA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0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DA6519-7815-41EF-BA4A-6BF28611C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30932B-DC7A-40AF-931E-1DF9646FF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21009-7931-4BB7-A1BC-36331FCE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9C7915-1711-4EB8-9E7D-8B443251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BC2AC0-8635-4EE9-84B8-094B98D0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2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C43AB-A3E8-434C-9B1B-E324C31D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E7ADD6-C419-4D11-9B75-B34F1153D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C8D17C-C266-4CC8-B668-9D0E6E3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E7061-5CC2-4E32-9E72-E5B9E941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35C8D-D4BF-4637-913F-DFB388BB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23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CCCDC-7EF6-40D3-B422-F2653F59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54E4FF-ACCA-42F2-B6CA-F1983D903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C24F0-3FBB-441F-8EF4-F808E812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255EC0-C9E3-4D76-8ADA-3C430DF1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8537DF-95D1-4A20-86ED-8860954A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9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4D364-6F54-470C-94F4-1463CD973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F9ED8-3235-4372-B990-AEAF64857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3F7069-1D3E-493D-A12D-7D70D019B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062B8-FB3B-4E63-AA5C-A425ED20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9AA5C0-1B49-43FC-BA5F-A578F7FA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0F842B-6678-48F3-B53D-FE2C4695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03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A085A-F371-491C-8C82-106F8472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F76729-79A2-4807-B614-87D29B9E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9711A7-12C6-4255-9B8E-5AE150327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B40384-7E2F-4A6B-ACE0-1B3BC0ABB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D81F79-7CA8-401C-86E0-A735E7C68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700C0D-0415-490C-B01A-DB3BB60F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AD5401-D88C-426E-92BD-4DBE2CED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F5D2E7-3ABD-497C-8C09-16416EDF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5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0A369-C389-4A70-8FCE-CACF3F17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8E1E41-B97D-46E5-A20E-CC051E20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7BE279-150C-4C03-A10A-21D985CD7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64F1E5-4CAE-4D5C-808B-AEC849F0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5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3E4E5FD-F761-45A2-B473-DC3F55189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EF5D1B-81B2-4401-B702-9A9202B8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FEBDAE-B09A-4E8D-BBF0-0562866F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90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16B7C-0A86-4D2C-B01A-6682B30E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D1D71-2290-45C2-AD59-E10FCD551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FC1BE1-F56D-4D06-8BE7-89FFD7653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DD6F61-4A98-492E-B413-B48B2B72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88DF4-8EE7-4ACE-BA99-C1A263FA1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F4F509-DC32-4DCD-95F2-570CCBE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78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94415-CD5A-4AD7-B69D-ECE57B38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B1480A-59B9-4F86-8ADB-6991B7D2C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254891-CE4F-447A-BE71-F2028AB76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BEA66D-0541-431D-BC98-313AF2B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A7297F-51F8-4D9A-A08C-4B38DD6F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6484F2-FFD0-4864-8CD1-7B1CF5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85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A0BBC8-B721-4E0E-98E6-1A49857E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4BB12B-86AA-462F-B97D-E4B3E08A0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46951-CF84-4C90-A6C6-651F4A950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4C196-55F9-4E77-89C7-6AB607EECD2B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AC5A8-231C-4982-B879-3ABF5666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42064-98E5-465A-B29F-F04908DF9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C60F8-09D3-47A5-BE4E-A872DB6F6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563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84684-D0FF-434B-ADB3-AFA94EE87B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期中复（</a:t>
            </a:r>
            <a:r>
              <a:rPr lang="en-US" altLang="zh-CN"/>
              <a:t>yu</a:t>
            </a:r>
            <a:r>
              <a:rPr lang="zh-CN" altLang="en-US"/>
              <a:t>）习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AE78CF-FCD6-4865-BE3A-1EECCDB2E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唐静吾</a:t>
            </a:r>
          </a:p>
        </p:txBody>
      </p:sp>
    </p:spTree>
    <p:extLst>
      <p:ext uri="{BB962C8B-B14F-4D97-AF65-F5344CB8AC3E}">
        <p14:creationId xmlns:p14="http://schemas.microsoft.com/office/powerpoint/2010/main" val="3748676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B2DF9-7DDA-4010-8FB8-B867C2C9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选择题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B4A43D2-4533-4118-AA1F-781F4791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899" y="2863605"/>
            <a:ext cx="5253473" cy="2572192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44F861-1BE6-4CF1-A354-5FDC602BC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13" b="53585"/>
          <a:stretch/>
        </p:blipFill>
        <p:spPr>
          <a:xfrm>
            <a:off x="244307" y="2882804"/>
            <a:ext cx="6065752" cy="25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BE648-C47D-4754-B229-8BE2FB75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选择题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1947F-5773-42F0-A750-CEF5DD6D3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982F84-3625-4D13-99A7-FF74262A4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63" y="2142907"/>
            <a:ext cx="7844616" cy="38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63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B860E-9DF5-4B2C-935A-4AF1A3BD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第二章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F430AA-C3E9-4DE8-88AC-F87738127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16" y="1699413"/>
            <a:ext cx="6719935" cy="4193854"/>
          </a:xfrm>
        </p:spPr>
      </p:pic>
    </p:spTree>
    <p:extLst>
      <p:ext uri="{BB962C8B-B14F-4D97-AF65-F5344CB8AC3E}">
        <p14:creationId xmlns:p14="http://schemas.microsoft.com/office/powerpoint/2010/main" val="60087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048FA-5E0E-434F-861B-DFC579AC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第二章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0D0DC-A1B2-4EE8-A7BE-FDA43FD4D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注意小端法</a:t>
            </a:r>
            <a:endParaRPr lang="en-US" altLang="zh-CN"/>
          </a:p>
          <a:p>
            <a:r>
              <a:rPr lang="en-US" altLang="zh-CN"/>
              <a:t>unsigned</a:t>
            </a:r>
            <a:r>
              <a:rPr lang="zh-CN" altLang="en-US"/>
              <a:t>比大小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A32402-F2C8-47C8-B5FA-D35BD9FB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813" y="1960513"/>
            <a:ext cx="5294264" cy="40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3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AA5D7-6E07-40CE-A78D-DB9FF3538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第三章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862E4-7C14-4F9C-9FE1-E2069C46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AA9309-9372-4660-9EE4-9B31B4F9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84" y="1825625"/>
            <a:ext cx="6267450" cy="4038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2CC1F6-86E8-4F27-94AC-473C747F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12" y="2663031"/>
            <a:ext cx="57912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7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5003D-2F71-4BFA-9E9F-E4CDD955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第三章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E865538-9209-4BCD-A9D7-F8D89B103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700" y="2924175"/>
            <a:ext cx="8496300" cy="100965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841B00-A2C7-4888-BB9E-CD587CAA9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5" b="9260"/>
          <a:stretch/>
        </p:blipFill>
        <p:spPr>
          <a:xfrm>
            <a:off x="417801" y="1561161"/>
            <a:ext cx="3361884" cy="39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5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8F61C-700B-4E57-AD17-BB6E6429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第三章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D9ED92-F760-48EA-82ED-2D23A7F7D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注意各种指令分别是无符号</a:t>
            </a:r>
            <a:r>
              <a:rPr lang="en-US" altLang="zh-CN"/>
              <a:t>/</a:t>
            </a:r>
            <a:r>
              <a:rPr lang="zh-CN" altLang="en-US"/>
              <a:t>有符号的。</a:t>
            </a:r>
            <a:endParaRPr lang="en-US" altLang="zh-CN"/>
          </a:p>
          <a:p>
            <a:r>
              <a:rPr lang="zh-CN" altLang="en-US"/>
              <a:t>除法</a:t>
            </a:r>
            <a:r>
              <a:rPr lang="en-US" altLang="zh-CN"/>
              <a:t>%rdx</a:t>
            </a:r>
            <a:r>
              <a:rPr lang="zh-CN" altLang="en-US"/>
              <a:t>放高位，</a:t>
            </a:r>
            <a:r>
              <a:rPr lang="en-US" altLang="zh-CN"/>
              <a:t>%rax</a:t>
            </a:r>
            <a:r>
              <a:rPr lang="zh-CN" altLang="en-US"/>
              <a:t>放低位；除后</a:t>
            </a:r>
            <a:r>
              <a:rPr lang="en-US" altLang="zh-CN"/>
              <a:t>%rdx</a:t>
            </a:r>
            <a:r>
              <a:rPr lang="zh-CN" altLang="en-US"/>
              <a:t>放余数，</a:t>
            </a:r>
            <a:r>
              <a:rPr lang="en-US" altLang="zh-CN"/>
              <a:t>%rax</a:t>
            </a:r>
            <a:r>
              <a:rPr lang="zh-CN" altLang="en-US"/>
              <a:t>放商</a:t>
            </a:r>
          </a:p>
        </p:txBody>
      </p:sp>
    </p:spTree>
    <p:extLst>
      <p:ext uri="{BB962C8B-B14F-4D97-AF65-F5344CB8AC3E}">
        <p14:creationId xmlns:p14="http://schemas.microsoft.com/office/powerpoint/2010/main" val="345037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589EA-74FC-4AA6-B9AA-86404864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新指令题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E225B-DE6B-49E0-BB96-928929DF4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DF272-6360-4C5B-BCB1-A53EDA851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72" r="9182"/>
          <a:stretch/>
        </p:blipFill>
        <p:spPr>
          <a:xfrm rot="16200000">
            <a:off x="3836366" y="-71361"/>
            <a:ext cx="4694939" cy="83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30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64903-7944-4717-8ADC-AA8012D4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第四章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DAC52-1651-4402-A44B-4A3F283CD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58379E-48A3-49FC-A428-EAD0137E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33" y="1825625"/>
            <a:ext cx="10035133" cy="35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2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120F-E2E7-4BE0-975D-9306BE71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89E89-E338-4971-BBA3-C11FDC389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谢谢大家！</a:t>
            </a:r>
            <a:endParaRPr lang="en-US" altLang="zh-CN"/>
          </a:p>
          <a:p>
            <a:r>
              <a:rPr lang="zh-CN" altLang="en-US"/>
              <a:t>考试加油！！（我要复习不完了呜呜呜呜）</a:t>
            </a:r>
          </a:p>
        </p:txBody>
      </p:sp>
    </p:spTree>
    <p:extLst>
      <p:ext uri="{BB962C8B-B14F-4D97-AF65-F5344CB8AC3E}">
        <p14:creationId xmlns:p14="http://schemas.microsoft.com/office/powerpoint/2010/main" val="344963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B6783-C209-42C8-A9E8-162A268F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期中题型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76C2AA-7DE1-4625-AA6E-C9606F99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（</a:t>
            </a:r>
            <a:r>
              <a:rPr lang="en-US" altLang="zh-CN"/>
              <a:t>20</a:t>
            </a:r>
            <a:r>
              <a:rPr lang="zh-CN" altLang="en-US"/>
              <a:t>）道单选（填空），知识点几乎均匀分布</a:t>
            </a:r>
            <a:endParaRPr lang="en-US" altLang="zh-CN"/>
          </a:p>
          <a:p>
            <a:r>
              <a:rPr lang="en-US" altLang="zh-CN"/>
              <a:t>4-5</a:t>
            </a:r>
            <a:r>
              <a:rPr lang="zh-CN" altLang="en-US"/>
              <a:t>道大题，以下模块大题至少一道：</a:t>
            </a:r>
            <a:endParaRPr lang="en-US" altLang="zh-CN"/>
          </a:p>
          <a:p>
            <a:r>
              <a:rPr lang="zh-CN" altLang="en-US"/>
              <a:t>第二章信息的题</a:t>
            </a:r>
            <a:endParaRPr lang="en-US" altLang="zh-CN"/>
          </a:p>
          <a:p>
            <a:r>
              <a:rPr lang="zh-CN" altLang="en-US"/>
              <a:t>填汇编代码</a:t>
            </a:r>
            <a:r>
              <a:rPr lang="en-US" altLang="zh-CN"/>
              <a:t>/C</a:t>
            </a:r>
            <a:r>
              <a:rPr lang="zh-CN" altLang="en-US"/>
              <a:t>代码</a:t>
            </a:r>
            <a:r>
              <a:rPr lang="en-US" altLang="zh-CN"/>
              <a:t>/</a:t>
            </a:r>
            <a:r>
              <a:rPr lang="zh-CN" altLang="en-US"/>
              <a:t>栈的题</a:t>
            </a:r>
            <a:endParaRPr lang="en-US" altLang="zh-CN"/>
          </a:p>
          <a:p>
            <a:r>
              <a:rPr lang="zh-CN" altLang="en-US"/>
              <a:t>创建新指令</a:t>
            </a:r>
            <a:r>
              <a:rPr lang="en-US" altLang="zh-CN"/>
              <a:t>+</a:t>
            </a:r>
            <a:r>
              <a:rPr lang="zh-CN" altLang="en-US"/>
              <a:t>流水线的题</a:t>
            </a:r>
            <a:endParaRPr lang="en-US" altLang="zh-CN"/>
          </a:p>
          <a:p>
            <a:r>
              <a:rPr lang="en-US" altLang="zh-CN"/>
              <a:t>CACHE</a:t>
            </a:r>
            <a:r>
              <a:rPr lang="zh-CN" altLang="en-US"/>
              <a:t>的题</a:t>
            </a:r>
          </a:p>
        </p:txBody>
      </p:sp>
    </p:spTree>
    <p:extLst>
      <p:ext uri="{BB962C8B-B14F-4D97-AF65-F5344CB8AC3E}">
        <p14:creationId xmlns:p14="http://schemas.microsoft.com/office/powerpoint/2010/main" val="230310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50C3D-CE68-405F-8DBE-2531F9AB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复习重点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B99A6-24B9-464E-9FAA-AE19B2B1E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时间紧，限时练习</a:t>
            </a:r>
            <a:endParaRPr lang="en-US" altLang="zh-CN"/>
          </a:p>
          <a:p>
            <a:r>
              <a:rPr lang="zh-CN" altLang="en-US"/>
              <a:t>细节多，需要看书看得细</a:t>
            </a:r>
          </a:p>
        </p:txBody>
      </p:sp>
    </p:spTree>
    <p:extLst>
      <p:ext uri="{BB962C8B-B14F-4D97-AF65-F5344CB8AC3E}">
        <p14:creationId xmlns:p14="http://schemas.microsoft.com/office/powerpoint/2010/main" val="123693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ED500-9661-437A-A73B-C26942A2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选择题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396B52-2071-495E-9F7F-F2B21EFBE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98" y="1741802"/>
            <a:ext cx="7167940" cy="2289871"/>
          </a:xfrm>
        </p:spPr>
      </p:pic>
    </p:spTree>
    <p:extLst>
      <p:ext uri="{BB962C8B-B14F-4D97-AF65-F5344CB8AC3E}">
        <p14:creationId xmlns:p14="http://schemas.microsoft.com/office/powerpoint/2010/main" val="170229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18EE9-96D7-4B28-BB98-B2D372B1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选择题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D4BBE2-7C8A-4F47-A8B9-508312705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4" y="1851492"/>
            <a:ext cx="7494809" cy="195590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DD6B82-8C9F-4448-8DFC-27E71F8D4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4" y="3807393"/>
            <a:ext cx="4329901" cy="60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0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4C389-7FDF-44CA-A322-0577E560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选择题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171DEA-6F64-4F0F-BA01-24517CDE5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/>
                  <a:t>原码：第一位是符号位</a:t>
                </a:r>
                <a:endParaRPr lang="en-US" altLang="zh-CN"/>
              </a:p>
              <a:p>
                <a:r>
                  <a:rPr lang="zh-CN" altLang="en-US"/>
                  <a:t>反码：最高位的权为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/>
                  <a:t>1</a:t>
                </a: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171DEA-6F64-4F0F-BA01-24517CDE5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21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86DF7-6990-44C9-814C-77EAEA2C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选择题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2DF92-1897-4575-8F63-6200F3A37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472" y="3948545"/>
            <a:ext cx="10446327" cy="2228418"/>
          </a:xfrm>
        </p:spPr>
        <p:txBody>
          <a:bodyPr/>
          <a:lstStyle/>
          <a:p>
            <a:r>
              <a:rPr lang="en-US" altLang="zh-CN"/>
              <a:t>ACD</a:t>
            </a:r>
          </a:p>
          <a:p>
            <a:r>
              <a:rPr lang="en-US" altLang="zh-CN"/>
              <a:t>A. </a:t>
            </a:r>
            <a:r>
              <a:rPr lang="zh-CN" altLang="en-US"/>
              <a:t>显然不 </a:t>
            </a:r>
            <a:r>
              <a:rPr lang="en-US" altLang="zh-CN"/>
              <a:t>B.</a:t>
            </a:r>
            <a:r>
              <a:rPr lang="zh-CN" altLang="en-US"/>
              <a:t> 参数过多的时候可以 </a:t>
            </a:r>
            <a:r>
              <a:rPr lang="en-US" altLang="zh-CN"/>
              <a:t>C.caller</a:t>
            </a:r>
            <a:r>
              <a:rPr lang="zh-CN" altLang="en-US"/>
              <a:t>还是</a:t>
            </a:r>
            <a:r>
              <a:rPr lang="en-US" altLang="zh-CN"/>
              <a:t>callee D.</a:t>
            </a:r>
            <a:r>
              <a:rPr lang="zh-CN" altLang="en-US"/>
              <a:t> 溢出</a:t>
            </a:r>
            <a:r>
              <a:rPr lang="en-US" altLang="zh-CN"/>
              <a:t>CF/OF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C6EA12-A337-453B-A586-CCB3311F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45" y="1496941"/>
            <a:ext cx="9171295" cy="206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1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C5073-1E6F-404B-8D45-0ECB1EA1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选择题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93EDBF-6B18-4F04-B276-AF5C25385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3189"/>
            <a:ext cx="10515600" cy="2095211"/>
          </a:xfrm>
        </p:spPr>
        <p:txBody>
          <a:bodyPr/>
          <a:lstStyle/>
          <a:p>
            <a:r>
              <a:rPr lang="en-US" altLang="zh-CN"/>
              <a:t>D</a:t>
            </a:r>
            <a:r>
              <a:rPr lang="zh-CN" altLang="en-US"/>
              <a:t>，因为地址是八个字节，且条转表需要间接跳转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CB9F6-7CFC-47A9-8F50-C490677B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58" y="2010712"/>
            <a:ext cx="8248691" cy="19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0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2636-13B7-4205-A170-DB6290AB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题目样例</a:t>
            </a:r>
            <a:r>
              <a:rPr lang="en-US" altLang="zh-CN"/>
              <a:t>-</a:t>
            </a:r>
            <a:r>
              <a:rPr lang="zh-CN" altLang="en-US"/>
              <a:t>选择题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9B78B-4190-4510-BE34-57F09A44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3B450F-D699-4314-AC34-79F23AF2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87" y="1959552"/>
            <a:ext cx="8572500" cy="1885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F3ED81-A9FA-4C96-A7B2-7E7B9FCB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87" y="4142509"/>
            <a:ext cx="84772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6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268</Words>
  <Application>Microsoft Office PowerPoint</Application>
  <PresentationFormat>宽屏</PresentationFormat>
  <Paragraphs>38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Office 主题​​</vt:lpstr>
      <vt:lpstr>期中复（yu）习</vt:lpstr>
      <vt:lpstr>期中题型</vt:lpstr>
      <vt:lpstr>复习重点</vt:lpstr>
      <vt:lpstr>题目样例-选择题</vt:lpstr>
      <vt:lpstr>题目样例-选择题</vt:lpstr>
      <vt:lpstr>题目样例-选择题</vt:lpstr>
      <vt:lpstr>题目样例-选择题</vt:lpstr>
      <vt:lpstr>题目样例-选择题</vt:lpstr>
      <vt:lpstr>题目样例-选择题</vt:lpstr>
      <vt:lpstr>题目样例-选择题</vt:lpstr>
      <vt:lpstr>题目样例-选择题</vt:lpstr>
      <vt:lpstr>题目样例-第二章</vt:lpstr>
      <vt:lpstr>题目样例-第二章</vt:lpstr>
      <vt:lpstr>题目样例-第三章</vt:lpstr>
      <vt:lpstr>题目样例-第三章</vt:lpstr>
      <vt:lpstr>题目样例-第三章</vt:lpstr>
      <vt:lpstr>新指令题</vt:lpstr>
      <vt:lpstr>题目样例-第四章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期中复习</dc:title>
  <dc:creator>tang jingwu</dc:creator>
  <cp:lastModifiedBy>tang jingwu</cp:lastModifiedBy>
  <cp:revision>12</cp:revision>
  <dcterms:created xsi:type="dcterms:W3CDTF">2020-11-11T13:38:03Z</dcterms:created>
  <dcterms:modified xsi:type="dcterms:W3CDTF">2020-11-12T09:25:44Z</dcterms:modified>
</cp:coreProperties>
</file>